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72" r:id="rId4"/>
    <p:sldId id="267" r:id="rId5"/>
    <p:sldId id="269" r:id="rId6"/>
    <p:sldId id="266" r:id="rId7"/>
    <p:sldId id="265" r:id="rId8"/>
    <p:sldId id="264" r:id="rId9"/>
    <p:sldId id="263" r:id="rId10"/>
    <p:sldId id="260" r:id="rId11"/>
    <p:sldId id="261" r:id="rId12"/>
    <p:sldId id="262" r:id="rId13"/>
    <p:sldId id="258" r:id="rId14"/>
    <p:sldId id="259" r:id="rId15"/>
    <p:sldId id="256" r:id="rId16"/>
    <p:sldId id="270" r:id="rId17"/>
    <p:sldId id="273" r:id="rId18"/>
    <p:sldId id="271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540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DF1FF-2978-4636-AFE2-FE758797E53B}" type="datetimeFigureOut">
              <a:rPr lang="pt-BR" smtClean="0"/>
              <a:t>20/11/2019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9CE5-2376-4832-9B24-471A1C12D1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6081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DF1FF-2978-4636-AFE2-FE758797E53B}" type="datetimeFigureOut">
              <a:rPr lang="pt-BR" smtClean="0"/>
              <a:t>20/11/2019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9CE5-2376-4832-9B24-471A1C12D1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414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DF1FF-2978-4636-AFE2-FE758797E53B}" type="datetimeFigureOut">
              <a:rPr lang="pt-BR" smtClean="0"/>
              <a:t>20/11/2019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9CE5-2376-4832-9B24-471A1C12D1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6155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DF1FF-2978-4636-AFE2-FE758797E53B}" type="datetimeFigureOut">
              <a:rPr lang="pt-BR" smtClean="0"/>
              <a:t>20/11/2019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9CE5-2376-4832-9B24-471A1C12D1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368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DF1FF-2978-4636-AFE2-FE758797E53B}" type="datetimeFigureOut">
              <a:rPr lang="pt-BR" smtClean="0"/>
              <a:t>20/11/2019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9CE5-2376-4832-9B24-471A1C12D1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120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DF1FF-2978-4636-AFE2-FE758797E53B}" type="datetimeFigureOut">
              <a:rPr lang="pt-BR" smtClean="0"/>
              <a:t>20/11/2019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9CE5-2376-4832-9B24-471A1C12D1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73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DF1FF-2978-4636-AFE2-FE758797E53B}" type="datetimeFigureOut">
              <a:rPr lang="pt-BR" smtClean="0"/>
              <a:t>20/11/2019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9CE5-2376-4832-9B24-471A1C12D1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10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DF1FF-2978-4636-AFE2-FE758797E53B}" type="datetimeFigureOut">
              <a:rPr lang="pt-BR" smtClean="0"/>
              <a:t>20/11/2019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9CE5-2376-4832-9B24-471A1C12D1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364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DF1FF-2978-4636-AFE2-FE758797E53B}" type="datetimeFigureOut">
              <a:rPr lang="pt-BR" smtClean="0"/>
              <a:t>20/11/2019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9CE5-2376-4832-9B24-471A1C12D1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9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DF1FF-2978-4636-AFE2-FE758797E53B}" type="datetimeFigureOut">
              <a:rPr lang="pt-BR" smtClean="0"/>
              <a:t>20/11/2019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9CE5-2376-4832-9B24-471A1C12D1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0337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DF1FF-2978-4636-AFE2-FE758797E53B}" type="datetimeFigureOut">
              <a:rPr lang="pt-BR" smtClean="0"/>
              <a:t>20/11/2019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9CE5-2376-4832-9B24-471A1C12D1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5847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DF1FF-2978-4636-AFE2-FE758797E53B}" type="datetimeFigureOut">
              <a:rPr lang="pt-BR" smtClean="0"/>
              <a:t>20/11/2019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F9CE5-2376-4832-9B24-471A1C12D1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07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F42ED8A-C44B-4CB0-A3EF-5AF5216D5DA7}"/>
              </a:ext>
            </a:extLst>
          </p:cNvPr>
          <p:cNvSpPr/>
          <p:nvPr/>
        </p:nvSpPr>
        <p:spPr>
          <a:xfrm>
            <a:off x="477629" y="183167"/>
            <a:ext cx="11236741" cy="6491666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834EA47-19F0-4D0B-9270-44DD960B1B03}"/>
              </a:ext>
            </a:extLst>
          </p:cNvPr>
          <p:cNvSpPr txBox="1"/>
          <p:nvPr/>
        </p:nvSpPr>
        <p:spPr>
          <a:xfrm>
            <a:off x="857882" y="1690062"/>
            <a:ext cx="979686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DESIGN DIGITAL – IDENTIDADE VISUAL DO PROJETO INTERDISCIPLINAR</a:t>
            </a:r>
          </a:p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DESENVOLVIDO NO</a:t>
            </a:r>
          </a:p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ILLUSTRATOR E PHOTOSHOP</a:t>
            </a:r>
          </a:p>
        </p:txBody>
      </p:sp>
    </p:spTree>
    <p:extLst>
      <p:ext uri="{BB962C8B-B14F-4D97-AF65-F5344CB8AC3E}">
        <p14:creationId xmlns:p14="http://schemas.microsoft.com/office/powerpoint/2010/main" val="1921563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F42ED8A-C44B-4CB0-A3EF-5AF5216D5DA7}"/>
              </a:ext>
            </a:extLst>
          </p:cNvPr>
          <p:cNvSpPr/>
          <p:nvPr/>
        </p:nvSpPr>
        <p:spPr>
          <a:xfrm>
            <a:off x="477629" y="183167"/>
            <a:ext cx="11236741" cy="6491666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F663B6-97ED-481B-9B28-2C7A0309EF9A}"/>
              </a:ext>
            </a:extLst>
          </p:cNvPr>
          <p:cNvSpPr txBox="1"/>
          <p:nvPr/>
        </p:nvSpPr>
        <p:spPr>
          <a:xfrm>
            <a:off x="1016909" y="312197"/>
            <a:ext cx="7281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Caneta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AEF092-E2AF-4CA1-B7BF-603C0BF2B9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0" r="15670" b="8284"/>
          <a:stretch/>
        </p:blipFill>
        <p:spPr>
          <a:xfrm>
            <a:off x="7622361" y="2141335"/>
            <a:ext cx="3469709" cy="399551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141BE60-CC69-467A-9130-A17798BCB3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8" t="7632" r="15148" b="10223"/>
          <a:stretch/>
        </p:blipFill>
        <p:spPr>
          <a:xfrm>
            <a:off x="3895337" y="1327860"/>
            <a:ext cx="4073966" cy="308260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2BA0AC5-E7DE-4052-9201-A9E1E71EA3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1" t="10838" r="6121" b="7119"/>
          <a:stretch/>
        </p:blipFill>
        <p:spPr>
          <a:xfrm>
            <a:off x="1310973" y="2983410"/>
            <a:ext cx="4481885" cy="309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1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F42ED8A-C44B-4CB0-A3EF-5AF5216D5DA7}"/>
              </a:ext>
            </a:extLst>
          </p:cNvPr>
          <p:cNvSpPr/>
          <p:nvPr/>
        </p:nvSpPr>
        <p:spPr>
          <a:xfrm>
            <a:off x="477629" y="183167"/>
            <a:ext cx="11236741" cy="6491666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2145450-446F-42B9-AF96-A23943AFEBC5}"/>
              </a:ext>
            </a:extLst>
          </p:cNvPr>
          <p:cNvSpPr txBox="1"/>
          <p:nvPr/>
        </p:nvSpPr>
        <p:spPr>
          <a:xfrm>
            <a:off x="1016909" y="312197"/>
            <a:ext cx="7281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Chaveiro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491CC2-D1FF-45B6-8CA3-309432C289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01" b="13045"/>
          <a:stretch/>
        </p:blipFill>
        <p:spPr>
          <a:xfrm>
            <a:off x="2623594" y="1811424"/>
            <a:ext cx="6944810" cy="439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4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F42ED8A-C44B-4CB0-A3EF-5AF5216D5DA7}"/>
              </a:ext>
            </a:extLst>
          </p:cNvPr>
          <p:cNvSpPr/>
          <p:nvPr/>
        </p:nvSpPr>
        <p:spPr>
          <a:xfrm>
            <a:off x="477629" y="183167"/>
            <a:ext cx="11236741" cy="6491666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586B233-7AA7-4198-9ADB-A612D19DD583}"/>
              </a:ext>
            </a:extLst>
          </p:cNvPr>
          <p:cNvSpPr txBox="1"/>
          <p:nvPr/>
        </p:nvSpPr>
        <p:spPr>
          <a:xfrm>
            <a:off x="1016909" y="312197"/>
            <a:ext cx="7281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Garrafa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3AFE60-BAD6-4658-80B8-1E50C652B9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19" y="542970"/>
            <a:ext cx="3852272" cy="57720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C19BD12-1678-42C4-94AB-7B6D6F02B2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09" y="2363831"/>
            <a:ext cx="6086256" cy="39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8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D45E7F4-002B-4851-9C08-30A6E91F30E2}"/>
              </a:ext>
            </a:extLst>
          </p:cNvPr>
          <p:cNvSpPr/>
          <p:nvPr/>
        </p:nvSpPr>
        <p:spPr>
          <a:xfrm>
            <a:off x="477629" y="183167"/>
            <a:ext cx="11236741" cy="6491666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966E1C-5399-4FAF-ADA6-0462552C62EA}"/>
              </a:ext>
            </a:extLst>
          </p:cNvPr>
          <p:cNvSpPr txBox="1"/>
          <p:nvPr/>
        </p:nvSpPr>
        <p:spPr>
          <a:xfrm>
            <a:off x="1016909" y="312197"/>
            <a:ext cx="7281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Sacola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502807-0E1E-4C1C-977E-C54B0247EA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309" y="1024158"/>
            <a:ext cx="3574346" cy="357434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B9AE28D-F99A-47D7-9713-EE614D7559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6" r="20586"/>
          <a:stretch/>
        </p:blipFill>
        <p:spPr>
          <a:xfrm>
            <a:off x="4426004" y="2634612"/>
            <a:ext cx="3069180" cy="31908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7974D07-A04E-48C5-9CD6-6C81B45B34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09" y="1912054"/>
            <a:ext cx="2752035" cy="41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47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77629" y="183167"/>
            <a:ext cx="11236741" cy="6491666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4B21B69-5EF4-4C15-83DE-2A389833C6A4}"/>
              </a:ext>
            </a:extLst>
          </p:cNvPr>
          <p:cNvSpPr txBox="1"/>
          <p:nvPr/>
        </p:nvSpPr>
        <p:spPr>
          <a:xfrm>
            <a:off x="1016909" y="312197"/>
            <a:ext cx="7281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Uniforme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BA78E5-91A8-4FD2-95DE-E972355332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09" y="2057399"/>
            <a:ext cx="4418772" cy="353501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A60F01-AD3F-4052-B751-23780FB5FE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21" y="1590773"/>
            <a:ext cx="4468270" cy="446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1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2F6058B-777A-48ED-9E2E-1FC636A5F78F}"/>
              </a:ext>
            </a:extLst>
          </p:cNvPr>
          <p:cNvSpPr/>
          <p:nvPr/>
        </p:nvSpPr>
        <p:spPr>
          <a:xfrm>
            <a:off x="477629" y="183167"/>
            <a:ext cx="11236741" cy="6491666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09" y="2472554"/>
            <a:ext cx="4734516" cy="28407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94" y="2465531"/>
            <a:ext cx="4724006" cy="283440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016909" y="312197"/>
            <a:ext cx="7281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Cartão de Visitas</a:t>
            </a:r>
          </a:p>
        </p:txBody>
      </p:sp>
    </p:spTree>
    <p:extLst>
      <p:ext uri="{BB962C8B-B14F-4D97-AF65-F5344CB8AC3E}">
        <p14:creationId xmlns:p14="http://schemas.microsoft.com/office/powerpoint/2010/main" val="3135636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F42ED8A-C44B-4CB0-A3EF-5AF5216D5DA7}"/>
              </a:ext>
            </a:extLst>
          </p:cNvPr>
          <p:cNvSpPr/>
          <p:nvPr/>
        </p:nvSpPr>
        <p:spPr>
          <a:xfrm>
            <a:off x="477629" y="183167"/>
            <a:ext cx="11236741" cy="6491666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D5CC69B-2A6F-46A8-AA49-A8D066CE5068}"/>
              </a:ext>
            </a:extLst>
          </p:cNvPr>
          <p:cNvSpPr txBox="1"/>
          <p:nvPr/>
        </p:nvSpPr>
        <p:spPr>
          <a:xfrm>
            <a:off x="1016909" y="312197"/>
            <a:ext cx="7281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Website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9846E1F-5E32-49B7-8029-E622F4EB4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7" t="2980" r="8487" b="47548"/>
          <a:stretch/>
        </p:blipFill>
        <p:spPr>
          <a:xfrm>
            <a:off x="2717798" y="1487270"/>
            <a:ext cx="6756401" cy="50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35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F42ED8A-C44B-4CB0-A3EF-5AF5216D5DA7}"/>
              </a:ext>
            </a:extLst>
          </p:cNvPr>
          <p:cNvSpPr/>
          <p:nvPr/>
        </p:nvSpPr>
        <p:spPr>
          <a:xfrm>
            <a:off x="477629" y="183167"/>
            <a:ext cx="11236741" cy="6491666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55D17F-3A43-448A-928E-F78D41648B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t="47223" r="8332" b="3058"/>
          <a:stretch/>
        </p:blipFill>
        <p:spPr>
          <a:xfrm>
            <a:off x="2197099" y="521219"/>
            <a:ext cx="7797800" cy="581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89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F42ED8A-C44B-4CB0-A3EF-5AF5216D5DA7}"/>
              </a:ext>
            </a:extLst>
          </p:cNvPr>
          <p:cNvSpPr/>
          <p:nvPr/>
        </p:nvSpPr>
        <p:spPr>
          <a:xfrm>
            <a:off x="477629" y="183167"/>
            <a:ext cx="11236741" cy="6491666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D5CC69B-2A6F-46A8-AA49-A8D066CE5068}"/>
              </a:ext>
            </a:extLst>
          </p:cNvPr>
          <p:cNvSpPr txBox="1"/>
          <p:nvPr/>
        </p:nvSpPr>
        <p:spPr>
          <a:xfrm>
            <a:off x="1016909" y="312197"/>
            <a:ext cx="31972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Alunos	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EA9AA03-4BDA-4A03-B6B7-874CD70E9FC8}"/>
              </a:ext>
            </a:extLst>
          </p:cNvPr>
          <p:cNvSpPr txBox="1"/>
          <p:nvPr/>
        </p:nvSpPr>
        <p:spPr>
          <a:xfrm>
            <a:off x="1016909" y="1456890"/>
            <a:ext cx="8021074" cy="369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André Luiz Talarico</a:t>
            </a:r>
          </a:p>
          <a:p>
            <a:pPr>
              <a:lnSpc>
                <a:spcPct val="150000"/>
              </a:lnSpc>
            </a:pPr>
            <a:r>
              <a:rPr lang="pt-BR" sz="32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Gabriel Antônio da Costa de Morais</a:t>
            </a:r>
          </a:p>
          <a:p>
            <a:pPr>
              <a:lnSpc>
                <a:spcPct val="150000"/>
              </a:lnSpc>
            </a:pPr>
            <a:r>
              <a:rPr lang="pt-BR" sz="32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Gilson Barreto Filho</a:t>
            </a:r>
          </a:p>
          <a:p>
            <a:pPr>
              <a:lnSpc>
                <a:spcPct val="150000"/>
              </a:lnSpc>
            </a:pPr>
            <a:r>
              <a:rPr lang="pt-BR" sz="32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Guilherme Nono</a:t>
            </a:r>
          </a:p>
          <a:p>
            <a:pPr>
              <a:lnSpc>
                <a:spcPct val="150000"/>
              </a:lnSpc>
            </a:pPr>
            <a:r>
              <a:rPr lang="pt-BR" sz="32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Juan Primo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C82473-2192-4B35-AA82-2F6D408F48A7}"/>
              </a:ext>
            </a:extLst>
          </p:cNvPr>
          <p:cNvSpPr txBox="1"/>
          <p:nvPr/>
        </p:nvSpPr>
        <p:spPr>
          <a:xfrm>
            <a:off x="3326296" y="6065159"/>
            <a:ext cx="817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1º Módulo – Técnico em Desenvolvimento de Sistemas</a:t>
            </a:r>
          </a:p>
        </p:txBody>
      </p:sp>
    </p:spTree>
    <p:extLst>
      <p:ext uri="{BB962C8B-B14F-4D97-AF65-F5344CB8AC3E}">
        <p14:creationId xmlns:p14="http://schemas.microsoft.com/office/powerpoint/2010/main" val="2738584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F42ED8A-C44B-4CB0-A3EF-5AF5216D5DA7}"/>
              </a:ext>
            </a:extLst>
          </p:cNvPr>
          <p:cNvSpPr/>
          <p:nvPr/>
        </p:nvSpPr>
        <p:spPr>
          <a:xfrm>
            <a:off x="477629" y="183167"/>
            <a:ext cx="11236741" cy="6491666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89A52D6-1281-419F-B4DE-3887A294F03D}"/>
              </a:ext>
            </a:extLst>
          </p:cNvPr>
          <p:cNvSpPr txBox="1"/>
          <p:nvPr/>
        </p:nvSpPr>
        <p:spPr>
          <a:xfrm>
            <a:off x="1098174" y="312197"/>
            <a:ext cx="9995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Nome da Empresa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5F20B5-161F-46D4-946B-69E8FA35D6C7}"/>
              </a:ext>
            </a:extLst>
          </p:cNvPr>
          <p:cNvSpPr txBox="1"/>
          <p:nvPr/>
        </p:nvSpPr>
        <p:spPr>
          <a:xfrm>
            <a:off x="1782415" y="2185465"/>
            <a:ext cx="862716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UP </a:t>
            </a:r>
          </a:p>
          <a:p>
            <a:pPr algn="ctr"/>
            <a:r>
              <a:rPr lang="pt-BR" sz="115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PEDIATRIA</a:t>
            </a:r>
          </a:p>
        </p:txBody>
      </p:sp>
    </p:spTree>
    <p:extLst>
      <p:ext uri="{BB962C8B-B14F-4D97-AF65-F5344CB8AC3E}">
        <p14:creationId xmlns:p14="http://schemas.microsoft.com/office/powerpoint/2010/main" val="254826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F42ED8A-C44B-4CB0-A3EF-5AF5216D5DA7}"/>
              </a:ext>
            </a:extLst>
          </p:cNvPr>
          <p:cNvSpPr/>
          <p:nvPr/>
        </p:nvSpPr>
        <p:spPr>
          <a:xfrm>
            <a:off x="477629" y="183167"/>
            <a:ext cx="11236741" cy="6491666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89A52D6-1281-419F-B4DE-3887A294F03D}"/>
              </a:ext>
            </a:extLst>
          </p:cNvPr>
          <p:cNvSpPr txBox="1"/>
          <p:nvPr/>
        </p:nvSpPr>
        <p:spPr>
          <a:xfrm>
            <a:off x="1098174" y="312197"/>
            <a:ext cx="9995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Cor Predominante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87AE236-1D53-49AC-A596-ADF6606DD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4" t="69454" r="23541" b="12574"/>
          <a:stretch/>
        </p:blipFill>
        <p:spPr>
          <a:xfrm>
            <a:off x="990598" y="3150446"/>
            <a:ext cx="102108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F42ED8A-C44B-4CB0-A3EF-5AF5216D5DA7}"/>
              </a:ext>
            </a:extLst>
          </p:cNvPr>
          <p:cNvSpPr/>
          <p:nvPr/>
        </p:nvSpPr>
        <p:spPr>
          <a:xfrm>
            <a:off x="477629" y="183167"/>
            <a:ext cx="11236741" cy="6491666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44FD442-3523-4E3A-8732-73DCA20520DC}"/>
              </a:ext>
            </a:extLst>
          </p:cNvPr>
          <p:cNvSpPr txBox="1"/>
          <p:nvPr/>
        </p:nvSpPr>
        <p:spPr>
          <a:xfrm>
            <a:off x="1016908" y="312197"/>
            <a:ext cx="9796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Logotipo da Empresa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1BE190-ECC7-46F6-AB90-7A47C96D0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63" y="1571162"/>
            <a:ext cx="7289871" cy="486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21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F42ED8A-C44B-4CB0-A3EF-5AF5216D5DA7}"/>
              </a:ext>
            </a:extLst>
          </p:cNvPr>
          <p:cNvSpPr/>
          <p:nvPr/>
        </p:nvSpPr>
        <p:spPr>
          <a:xfrm>
            <a:off x="477629" y="183167"/>
            <a:ext cx="11236741" cy="6491666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2255831-5375-43F3-9BAD-59D15E4E0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44"/>
            <a:ext cx="5272673" cy="495631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B964252-B310-4BCE-B0A0-87489980CE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288" y="4677590"/>
            <a:ext cx="6506818" cy="156163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5DB48E0-1872-43EB-95D4-693A55CFFD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04" y="782977"/>
            <a:ext cx="5188024" cy="345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41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F42ED8A-C44B-4CB0-A3EF-5AF5216D5DA7}"/>
              </a:ext>
            </a:extLst>
          </p:cNvPr>
          <p:cNvSpPr/>
          <p:nvPr/>
        </p:nvSpPr>
        <p:spPr>
          <a:xfrm>
            <a:off x="477629" y="183167"/>
            <a:ext cx="11236741" cy="6491666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9A579D8-E119-4B1C-8FA5-EA5193DDDD5E}"/>
              </a:ext>
            </a:extLst>
          </p:cNvPr>
          <p:cNvSpPr txBox="1"/>
          <p:nvPr/>
        </p:nvSpPr>
        <p:spPr>
          <a:xfrm>
            <a:off x="1016908" y="312197"/>
            <a:ext cx="9796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Bloco de Notas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638F81-E7AE-4A33-A7F6-1019A157B0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63" t="6346" r="6270" b="11163"/>
          <a:stretch/>
        </p:blipFill>
        <p:spPr>
          <a:xfrm>
            <a:off x="1657072" y="1906070"/>
            <a:ext cx="3578087" cy="41905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728C2E8-D2F6-49C3-BA9F-889A5C6741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5" t="4552" r="6577" b="8599"/>
          <a:stretch/>
        </p:blipFill>
        <p:spPr>
          <a:xfrm>
            <a:off x="6956842" y="1948070"/>
            <a:ext cx="3285046" cy="415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30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F42ED8A-C44B-4CB0-A3EF-5AF5216D5DA7}"/>
              </a:ext>
            </a:extLst>
          </p:cNvPr>
          <p:cNvSpPr/>
          <p:nvPr/>
        </p:nvSpPr>
        <p:spPr>
          <a:xfrm>
            <a:off x="477629" y="183167"/>
            <a:ext cx="11236741" cy="6491666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C2B76A8-0428-4A33-9EF7-87DE4F7ABBC1}"/>
              </a:ext>
            </a:extLst>
          </p:cNvPr>
          <p:cNvSpPr txBox="1"/>
          <p:nvPr/>
        </p:nvSpPr>
        <p:spPr>
          <a:xfrm>
            <a:off x="1016908" y="312197"/>
            <a:ext cx="9796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Boné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21BEE6-ADF9-42D8-B870-3755621C9B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3" r="4770"/>
          <a:stretch/>
        </p:blipFill>
        <p:spPr>
          <a:xfrm>
            <a:off x="1016908" y="1717103"/>
            <a:ext cx="3170779" cy="282463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9FF06D5-D2B1-48A5-995F-96CF3FB0E3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1" r="6328"/>
          <a:stretch/>
        </p:blipFill>
        <p:spPr>
          <a:xfrm>
            <a:off x="6976765" y="817208"/>
            <a:ext cx="4037607" cy="372453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52AA9A6-4C0C-45C4-818A-F8F2F578E8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6908"/>
          <a:stretch/>
        </p:blipFill>
        <p:spPr>
          <a:xfrm>
            <a:off x="4008939" y="3114261"/>
            <a:ext cx="3298074" cy="314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12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F42ED8A-C44B-4CB0-A3EF-5AF5216D5DA7}"/>
              </a:ext>
            </a:extLst>
          </p:cNvPr>
          <p:cNvSpPr/>
          <p:nvPr/>
        </p:nvSpPr>
        <p:spPr>
          <a:xfrm>
            <a:off x="477629" y="183167"/>
            <a:ext cx="11236741" cy="6491666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523C6CE-1B52-443D-8D97-53D7B5DA98D9}"/>
              </a:ext>
            </a:extLst>
          </p:cNvPr>
          <p:cNvSpPr txBox="1"/>
          <p:nvPr/>
        </p:nvSpPr>
        <p:spPr>
          <a:xfrm>
            <a:off x="1016908" y="312197"/>
            <a:ext cx="9796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Botton (Broche)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C159F8-DFD4-4B91-90E8-8695A593D4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08" y="2399490"/>
            <a:ext cx="4405105" cy="320371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A784A29-90D2-4F58-812F-EFC004BA07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22" y="2398643"/>
            <a:ext cx="4406270" cy="320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27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F42ED8A-C44B-4CB0-A3EF-5AF5216D5DA7}"/>
              </a:ext>
            </a:extLst>
          </p:cNvPr>
          <p:cNvSpPr/>
          <p:nvPr/>
        </p:nvSpPr>
        <p:spPr>
          <a:xfrm>
            <a:off x="477629" y="183167"/>
            <a:ext cx="11236741" cy="6491666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748EDC7-83F1-416F-9107-ED9D3B312198}"/>
              </a:ext>
            </a:extLst>
          </p:cNvPr>
          <p:cNvSpPr txBox="1"/>
          <p:nvPr/>
        </p:nvSpPr>
        <p:spPr>
          <a:xfrm>
            <a:off x="1016909" y="312197"/>
            <a:ext cx="7281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Caneca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5CA0E25-661C-45BC-8DD2-5D7C3B8F1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09" y="1655712"/>
            <a:ext cx="5870713" cy="440303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4AA4037-033F-464E-9AB4-E56C092998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98" y="1327860"/>
            <a:ext cx="4787093" cy="359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478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76</Words>
  <Application>Microsoft Office PowerPoint</Application>
  <PresentationFormat>Widescreen</PresentationFormat>
  <Paragraphs>26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Windows</dc:creator>
  <cp:lastModifiedBy>Barreto</cp:lastModifiedBy>
  <cp:revision>30</cp:revision>
  <dcterms:created xsi:type="dcterms:W3CDTF">2019-11-07T00:40:39Z</dcterms:created>
  <dcterms:modified xsi:type="dcterms:W3CDTF">2019-11-20T19:52:54Z</dcterms:modified>
</cp:coreProperties>
</file>